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51459" y="179704"/>
            <a:ext cx="7028815" cy="103066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Marielle</dc:creator>
  <dcterms:created xsi:type="dcterms:W3CDTF">2019-12-03T11:59:45Z</dcterms:created>
  <dcterms:modified xsi:type="dcterms:W3CDTF">2019-12-03T11:59:45Z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2019-10-06T00:00:00Z</vt:filetime>
  </property>
  <property fmtid="{D5CDD505-2E9C-101B-9397-08002B2CF9AE}" pid="3" name="Creator">
    <vt:lpwstr>Microsoft Word 2016</vt:lpwstr>
  </property>
  <property fmtid="{D5CDD505-2E9C-101B-9397-08002B2CF9AE}" pid="4" name="LastSaved">
    <vt:filetime>2019-12-03T00:00:00Z</vt:filetime>
  </property>
</Properties>
</file>